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media/image2.jpeg" ContentType="image/jpe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6796087" cy="99250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8226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6840" y="3962160"/>
            <a:ext cx="8226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6840" y="396216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2440" y="396216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8200" y="159984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19560" y="159984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6840" y="396216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8200" y="396216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19560" y="396216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8226360" cy="4522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8226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822636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6840" y="396216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2440" y="396216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6840" y="3962160"/>
            <a:ext cx="8226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8226360" cy="11397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8226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160"/>
            <a:ext cx="2130480" cy="3618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160"/>
            <a:ext cx="2130480" cy="3618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fld id="{E8421626-5E93-4FD1-B7B7-0B31682686B3}" type="slidenum">
              <a:rPr b="0" lang="ru-RU" sz="1200" spc="-1" strike="noStrike">
                <a:solidFill>
                  <a:srgbClr val="898989"/>
                </a:solidFill>
                <a:latin typeface="Calibri"/>
                <a:ea typeface="Segoe UI"/>
              </a:rPr>
              <a:t>&lt;номер&gt;</a:t>
            </a:fld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"/>
          <p:cNvPicPr/>
          <p:nvPr/>
        </p:nvPicPr>
        <p:blipFill>
          <a:blip r:embed="rId1"/>
          <a:stretch/>
        </p:blipFill>
        <p:spPr>
          <a:xfrm>
            <a:off x="5148360" y="2292480"/>
            <a:ext cx="3900240" cy="456552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2" descr="http://cdn6.bigcommerce.com/s-eits0w6/product_images/uploaded_images/compass-rose-metal-wall-art.jpg?t=1408550566"/>
          <p:cNvPicPr/>
          <p:nvPr/>
        </p:nvPicPr>
        <p:blipFill>
          <a:blip r:embed="rId2"/>
          <a:stretch/>
        </p:blipFill>
        <p:spPr>
          <a:xfrm>
            <a:off x="264960" y="225360"/>
            <a:ext cx="419400" cy="38736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138400" y="334800"/>
            <a:ext cx="482580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СХЕМА ГРАНИЦ РЫБОВОДНОГО УЧАСТКА</a:t>
            </a:r>
            <a:endParaRPr b="0" lang="ru-RU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135000" y="752400"/>
            <a:ext cx="155736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Наименование рыбоводного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участка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2352600" y="743040"/>
            <a:ext cx="163980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Описание границ  рыбоводного 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участка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4866120" y="768240"/>
            <a:ext cx="104040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длина (м),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ширина (м),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площадь (га)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6753240" y="762120"/>
            <a:ext cx="151596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Муниципальное 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образование, 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вид рыболовства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1949400" y="1492200"/>
            <a:ext cx="2448000" cy="160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Географические координаты точек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(с использованием системы         координат WGS84)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№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точ    Е (долгота),   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(широта) 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ки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1.       64°48′31″   55°2′39″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2.       64°48′58″   55°2′53″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3.       64°48′50″   55°2′29″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135000" y="1446120"/>
            <a:ext cx="17463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оз. Становое</a:t>
            </a:r>
            <a:endParaRPr b="0" lang="ru-RU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1403280" y="3213000"/>
            <a:ext cx="2808360" cy="59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от т. 1 до т. 2 по береговой линии; 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от т. 2 до т. 3 по береговой линии;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от т. 3 до т. 1 по береговой линии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4809960" y="1469880"/>
            <a:ext cx="138780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Площадь –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19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га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CustomShape 10"/>
          <p:cNvSpPr/>
          <p:nvPr/>
        </p:nvSpPr>
        <p:spPr>
          <a:xfrm>
            <a:off x="6327720" y="1492200"/>
            <a:ext cx="23670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Куртамышский район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4753080" y="6076800"/>
            <a:ext cx="155736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ru-RU" sz="1000" spc="-1" strike="noStrike">
                <a:solidFill>
                  <a:srgbClr val="000000"/>
                </a:solidFill>
                <a:latin typeface="Calibri"/>
              </a:rPr>
              <a:t>Условные обозначения:</a:t>
            </a:r>
            <a:endParaRPr b="0" lang="ru-RU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4444920" y="6324480"/>
            <a:ext cx="1882800" cy="42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Calibri"/>
              </a:rPr>
              <a:t>-  Граница рыбоводного      </a:t>
            </a:r>
            <a:endParaRPr b="0" lang="ru-RU" sz="10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ru-RU" sz="1000" spc="-1" strike="noStrike">
                <a:solidFill>
                  <a:srgbClr val="000000"/>
                </a:solidFill>
                <a:latin typeface="Calibri"/>
              </a:rPr>
              <a:t>участка</a:t>
            </a:r>
            <a:endParaRPr b="0" lang="ru-RU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CustomShape 13"/>
          <p:cNvSpPr/>
          <p:nvPr/>
        </p:nvSpPr>
        <p:spPr>
          <a:xfrm>
            <a:off x="4197240" y="6437160"/>
            <a:ext cx="247680" cy="47880"/>
          </a:xfrm>
          <a:custGeom>
            <a:avLst/>
            <a:gdLst/>
            <a:ahLst/>
            <a:rect l="l" t="t" r="r" b="b"/>
            <a:pathLst>
              <a:path w="181998" h="11201">
                <a:moveTo>
                  <a:pt x="32826" y="18212"/>
                </a:moveTo>
                <a:lnTo>
                  <a:pt x="214824" y="18212"/>
                </a:lnTo>
                <a:lnTo>
                  <a:pt x="214824" y="29413"/>
                </a:lnTo>
                <a:lnTo>
                  <a:pt x="32826" y="29413"/>
                </a:lnTo>
                <a:lnTo>
                  <a:pt x="32826" y="18212"/>
                </a:lnTo>
                <a:close/>
              </a:path>
            </a:pathLst>
          </a:cu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14"/>
          <p:cNvSpPr/>
          <p:nvPr/>
        </p:nvSpPr>
        <p:spPr>
          <a:xfrm>
            <a:off x="6341040" y="1944000"/>
            <a:ext cx="244296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0" i="1" lang="ru-RU" sz="1200" spc="-1" strike="noStrike">
                <a:solidFill>
                  <a:srgbClr val="000000"/>
                </a:solidFill>
                <a:latin typeface="Calibri"/>
              </a:rPr>
              <a:t>Товарное рыбоводство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Line 15"/>
          <p:cNvSpPr/>
          <p:nvPr/>
        </p:nvSpPr>
        <p:spPr>
          <a:xfrm flipH="1" flipV="1">
            <a:off x="5648040" y="2391840"/>
            <a:ext cx="2592360" cy="49860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16"/>
          <p:cNvSpPr/>
          <p:nvPr/>
        </p:nvSpPr>
        <p:spPr>
          <a:xfrm>
            <a:off x="4573440" y="2022480"/>
            <a:ext cx="186084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0" lang="ru-RU" sz="1600" spc="-1" strike="noStrike">
                <a:solidFill>
                  <a:srgbClr val="1f497d"/>
                </a:solidFill>
                <a:latin typeface="Calibri"/>
              </a:rPr>
              <a:t>оз. Становое</a:t>
            </a:r>
            <a:endParaRPr b="0" lang="ru-RU" sz="1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9" name="Picture 2" descr=""/>
          <p:cNvPicPr/>
          <p:nvPr/>
        </p:nvPicPr>
        <p:blipFill>
          <a:blip r:embed="rId3"/>
          <a:stretch/>
        </p:blipFill>
        <p:spPr>
          <a:xfrm>
            <a:off x="122400" y="4143240"/>
            <a:ext cx="4074840" cy="257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14368</TotalTime>
  <Application>LibreOffice/6.2.0.3$Windows_x86 LibreOffice_project/98c6a8a1c6c7b144ce3cc729e34964b47ce25d62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cp:lastPrinted>2020-04-08T18:23:55Z</cp:lastPrinted>
  <dcterms:modified xsi:type="dcterms:W3CDTF">2020-08-26T16:18:13Z</dcterms:modified>
  <cp:revision>933</cp:revision>
  <dc:subject/>
  <dc:title>Заседание комиссии по  определению рыбопромысловых  и рыбоводных участков  </dc:title>
</cp:coreProperties>
</file>