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58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Рисунок 192"/>
          <p:cNvPicPr/>
          <p:nvPr/>
        </p:nvPicPr>
        <p:blipFill>
          <a:blip r:embed="rId2"/>
          <a:stretch/>
        </p:blipFill>
        <p:spPr>
          <a:xfrm>
            <a:off x="6660000" y="1620000"/>
            <a:ext cx="3420000" cy="3753000"/>
          </a:xfrm>
          <a:prstGeom prst="rect">
            <a:avLst/>
          </a:prstGeom>
          <a:ln>
            <a:noFill/>
          </a:ln>
        </p:spPr>
      </p:pic>
      <p:pic>
        <p:nvPicPr>
          <p:cNvPr id="194" name="Рисунок 193"/>
          <p:cNvPicPr/>
          <p:nvPr/>
        </p:nvPicPr>
        <p:blipFill>
          <a:blip r:embed="rId3"/>
          <a:stretch/>
        </p:blipFill>
        <p:spPr>
          <a:xfrm>
            <a:off x="101160" y="3903480"/>
            <a:ext cx="6339600" cy="1675080"/>
          </a:xfrm>
          <a:prstGeom prst="rect">
            <a:avLst/>
          </a:prstGeom>
          <a:ln>
            <a:noFill/>
          </a:ln>
        </p:spPr>
      </p:pic>
      <p:sp>
        <p:nvSpPr>
          <p:cNvPr id="195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80000" y="43884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1788480" y="43884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4860000" y="43884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99" name="CustomShape 5"/>
          <p:cNvSpPr/>
          <p:nvPr/>
        </p:nvSpPr>
        <p:spPr>
          <a:xfrm>
            <a:off x="7560000" y="36000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00" name="CustomShape 6"/>
          <p:cNvSpPr/>
          <p:nvPr/>
        </p:nvSpPr>
        <p:spPr>
          <a:xfrm>
            <a:off x="0" y="1156320"/>
            <a:ext cx="1738080" cy="823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оз. Без названия (западнее 4 км </a:t>
            </a:r>
            <a:endParaRPr lang="ru-RU" sz="16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д.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Бочаговка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201" name="CustomShape 7"/>
          <p:cNvSpPr/>
          <p:nvPr/>
        </p:nvSpPr>
        <p:spPr>
          <a:xfrm>
            <a:off x="1519560" y="125928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66°48′12″           55°30′33″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66°48′32″           55°30′35″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66°48′35″           55°30′24″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66°48′13″           55°30′23″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02" name="CustomShape 8"/>
          <p:cNvSpPr/>
          <p:nvPr/>
        </p:nvSpPr>
        <p:spPr>
          <a:xfrm>
            <a:off x="1439280" y="301428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03" name="CustomShape 9"/>
          <p:cNvSpPr/>
          <p:nvPr/>
        </p:nvSpPr>
        <p:spPr>
          <a:xfrm>
            <a:off x="4500000" y="1080000"/>
            <a:ext cx="14904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27,89 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04" name="CustomShape 10"/>
          <p:cNvSpPr/>
          <p:nvPr/>
        </p:nvSpPr>
        <p:spPr>
          <a:xfrm>
            <a:off x="6840000" y="982080"/>
            <a:ext cx="2972160" cy="45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Лебяжьевский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205" name="CustomShape 11"/>
          <p:cNvSpPr/>
          <p:nvPr/>
        </p:nvSpPr>
        <p:spPr>
          <a:xfrm>
            <a:off x="7105320" y="126000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06" name="CustomShape 12"/>
          <p:cNvSpPr/>
          <p:nvPr/>
        </p:nvSpPr>
        <p:spPr>
          <a:xfrm>
            <a:off x="3563640" y="3060000"/>
            <a:ext cx="1495440" cy="3600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207" name="CustomShape 13"/>
          <p:cNvSpPr/>
          <p:nvPr/>
        </p:nvSpPr>
        <p:spPr>
          <a:xfrm>
            <a:off x="4500000" y="3492360"/>
            <a:ext cx="1638720" cy="34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208" name="CustomShape 14"/>
          <p:cNvSpPr/>
          <p:nvPr/>
        </p:nvSpPr>
        <p:spPr>
          <a:xfrm>
            <a:off x="3960000" y="360000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15"/>
          <p:cNvSpPr/>
          <p:nvPr/>
        </p:nvSpPr>
        <p:spPr>
          <a:xfrm>
            <a:off x="4462200" y="1440000"/>
            <a:ext cx="1657800" cy="822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Без названия </a:t>
            </a:r>
            <a:endParaRPr lang="ru-RU" sz="16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(западнее 4 км </a:t>
            </a:r>
            <a:endParaRPr lang="ru-RU" sz="16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д. Бочаговка)</a:t>
            </a:r>
            <a:endParaRPr lang="ru-RU" sz="1600" b="0" strike="noStrike" spc="-1">
              <a:latin typeface="Open Sans"/>
            </a:endParaRPr>
          </a:p>
        </p:txBody>
      </p:sp>
      <p:pic>
        <p:nvPicPr>
          <p:cNvPr id="210" name="Picture 3_ 1"/>
          <p:cNvPicPr/>
          <p:nvPr/>
        </p:nvPicPr>
        <p:blipFill>
          <a:blip r:embed="rId4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211" name="Line 16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17"/>
          <p:cNvSpPr/>
          <p:nvPr/>
        </p:nvSpPr>
        <p:spPr>
          <a:xfrm>
            <a:off x="700560" y="507960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213" name="CustomShape 18"/>
          <p:cNvSpPr/>
          <p:nvPr/>
        </p:nvSpPr>
        <p:spPr>
          <a:xfrm>
            <a:off x="39960" y="46036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14" name="CustomShape 19"/>
          <p:cNvSpPr/>
          <p:nvPr/>
        </p:nvSpPr>
        <p:spPr>
          <a:xfrm>
            <a:off x="617040" y="45518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15" name="CustomShape 20"/>
          <p:cNvSpPr/>
          <p:nvPr/>
        </p:nvSpPr>
        <p:spPr>
          <a:xfrm>
            <a:off x="41400" y="509220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16" name="CustomShape 21"/>
          <p:cNvSpPr/>
          <p:nvPr/>
        </p:nvSpPr>
        <p:spPr>
          <a:xfrm>
            <a:off x="180000" y="4622400"/>
            <a:ext cx="618120" cy="736920"/>
          </a:xfrm>
          <a:custGeom>
            <a:avLst/>
            <a:gdLst/>
            <a:ahLst/>
            <a:cxnLst/>
            <a:rect l="l" t="t" r="r" b="b"/>
            <a:pathLst>
              <a:path w="1718" h="2048">
                <a:moveTo>
                  <a:pt x="227" y="1578"/>
                </a:moveTo>
                <a:cubicBezTo>
                  <a:pt x="191" y="1417"/>
                  <a:pt x="23" y="1364"/>
                  <a:pt x="2" y="1181"/>
                </a:cubicBezTo>
                <a:cubicBezTo>
                  <a:pt x="-16" y="1022"/>
                  <a:pt x="103" y="919"/>
                  <a:pt x="95" y="785"/>
                </a:cubicBezTo>
                <a:cubicBezTo>
                  <a:pt x="86" y="631"/>
                  <a:pt x="176" y="525"/>
                  <a:pt x="187" y="388"/>
                </a:cubicBezTo>
                <a:cubicBezTo>
                  <a:pt x="202" y="207"/>
                  <a:pt x="389" y="137"/>
                  <a:pt x="519" y="57"/>
                </a:cubicBezTo>
                <a:cubicBezTo>
                  <a:pt x="634" y="-15"/>
                  <a:pt x="780" y="-7"/>
                  <a:pt x="915" y="17"/>
                </a:cubicBezTo>
                <a:cubicBezTo>
                  <a:pt x="1086" y="48"/>
                  <a:pt x="1173" y="204"/>
                  <a:pt x="1285" y="308"/>
                </a:cubicBezTo>
                <a:cubicBezTo>
                  <a:pt x="1413" y="427"/>
                  <a:pt x="1423" y="620"/>
                  <a:pt x="1564" y="718"/>
                </a:cubicBezTo>
                <a:cubicBezTo>
                  <a:pt x="1717" y="827"/>
                  <a:pt x="1672" y="973"/>
                  <a:pt x="1709" y="1115"/>
                </a:cubicBezTo>
                <a:cubicBezTo>
                  <a:pt x="1749" y="1267"/>
                  <a:pt x="1633" y="1377"/>
                  <a:pt x="1563" y="1512"/>
                </a:cubicBezTo>
                <a:cubicBezTo>
                  <a:pt x="1497" y="1639"/>
                  <a:pt x="1466" y="1795"/>
                  <a:pt x="1259" y="1803"/>
                </a:cubicBezTo>
                <a:cubicBezTo>
                  <a:pt x="1105" y="1809"/>
                  <a:pt x="1020" y="2014"/>
                  <a:pt x="862" y="2028"/>
                </a:cubicBezTo>
                <a:cubicBezTo>
                  <a:pt x="730" y="2040"/>
                  <a:pt x="601" y="2073"/>
                  <a:pt x="465" y="2016"/>
                </a:cubicBezTo>
                <a:cubicBezTo>
                  <a:pt x="312" y="1950"/>
                  <a:pt x="241" y="1802"/>
                  <a:pt x="227" y="1657"/>
                </a:cubicBezTo>
                <a:lnTo>
                  <a:pt x="187" y="1512"/>
                </a:lnTo>
                <a:lnTo>
                  <a:pt x="174" y="1485"/>
                </a:lnTo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22"/>
          <p:cNvSpPr/>
          <p:nvPr/>
        </p:nvSpPr>
        <p:spPr>
          <a:xfrm>
            <a:off x="698040" y="514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CustomShape 23"/>
          <p:cNvSpPr/>
          <p:nvPr/>
        </p:nvSpPr>
        <p:spPr>
          <a:xfrm>
            <a:off x="214200" y="51649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24"/>
          <p:cNvSpPr/>
          <p:nvPr/>
        </p:nvSpPr>
        <p:spPr>
          <a:xfrm>
            <a:off x="193680" y="478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25"/>
          <p:cNvSpPr/>
          <p:nvPr/>
        </p:nvSpPr>
        <p:spPr>
          <a:xfrm>
            <a:off x="626040" y="4716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Line 26"/>
          <p:cNvSpPr/>
          <p:nvPr/>
        </p:nvSpPr>
        <p:spPr>
          <a:xfrm>
            <a:off x="6120000" y="1800000"/>
            <a:ext cx="3060000" cy="360000"/>
          </a:xfrm>
          <a:prstGeom prst="line">
            <a:avLst/>
          </a:prstGeom>
          <a:ln>
            <a:solidFill>
              <a:srgbClr val="FC031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TextShape 27"/>
          <p:cNvSpPr txBox="1"/>
          <p:nvPr/>
        </p:nvSpPr>
        <p:spPr>
          <a:xfrm>
            <a:off x="180000" y="4788720"/>
            <a:ext cx="720000" cy="54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7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оз. Без названия </a:t>
            </a:r>
            <a:endParaRPr lang="ru-RU" sz="700" b="0" strike="noStrike" spc="-1">
              <a:latin typeface="Open Sans"/>
            </a:endParaRPr>
          </a:p>
          <a:p>
            <a:r>
              <a:rPr lang="ru-RU" sz="700" b="0" strike="noStrike" spc="-1">
                <a:solidFill>
                  <a:srgbClr val="000000"/>
                </a:solidFill>
                <a:latin typeface="Calibri"/>
                <a:ea typeface="DejaVu Sans"/>
              </a:rPr>
              <a:t>(западнее 4 км д. Бочаговка)</a:t>
            </a:r>
            <a:endParaRPr lang="ru-RU" sz="700" b="0" strike="noStrike" spc="-1"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177</Words>
  <Application>Microsoft Office PowerPoint</Application>
  <PresentationFormat>Произвольный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32</cp:revision>
  <cp:lastPrinted>2024-06-27T10:26:17Z</cp:lastPrinted>
  <dcterms:created xsi:type="dcterms:W3CDTF">2024-04-05T01:24:23Z</dcterms:created>
  <dcterms:modified xsi:type="dcterms:W3CDTF">2024-07-02T05:44:51Z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