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1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53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90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19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40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74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4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29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CA64-D116-4945-9AC1-6E59606C25E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0C761-AF99-41C5-BE0B-AD5D2CEDC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8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/>
          <p:nvPr/>
        </p:nvPicPr>
        <p:blipFill>
          <a:blip r:embed="rId2"/>
          <a:stretch/>
        </p:blipFill>
        <p:spPr>
          <a:xfrm>
            <a:off x="3940200" y="2216160"/>
            <a:ext cx="5200560" cy="463860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2"/>
          <p:cNvPicPr/>
          <p:nvPr/>
        </p:nvPicPr>
        <p:blipFill>
          <a:blip r:embed="rId3"/>
          <a:stretch/>
        </p:blipFill>
        <p:spPr>
          <a:xfrm>
            <a:off x="264960" y="225360"/>
            <a:ext cx="416160" cy="3841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2476440" y="247680"/>
            <a:ext cx="482292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139680" y="1679400"/>
            <a:ext cx="1743120" cy="577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оз. Большие Штанки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6254640" y="1519200"/>
            <a:ext cx="2978280" cy="63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Целинный район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Васькинский сельский совет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9" name="CustomShape 4"/>
          <p:cNvSpPr/>
          <p:nvPr/>
        </p:nvSpPr>
        <p:spPr>
          <a:xfrm>
            <a:off x="316800" y="6480000"/>
            <a:ext cx="1552320" cy="243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0" name="CustomShape 5"/>
          <p:cNvSpPr/>
          <p:nvPr/>
        </p:nvSpPr>
        <p:spPr>
          <a:xfrm>
            <a:off x="2198520" y="6359400"/>
            <a:ext cx="1879560" cy="42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1" name="CustomShape 6"/>
          <p:cNvSpPr/>
          <p:nvPr/>
        </p:nvSpPr>
        <p:spPr>
          <a:xfrm>
            <a:off x="1898640" y="6492960"/>
            <a:ext cx="244440" cy="44280"/>
          </a:xfrm>
          <a:custGeom>
            <a:avLst/>
            <a:gdLst/>
            <a:ahLst/>
            <a:cxn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Line 7"/>
          <p:cNvSpPr/>
          <p:nvPr/>
        </p:nvSpPr>
        <p:spPr>
          <a:xfrm flipH="1">
            <a:off x="4951080" y="2633760"/>
            <a:ext cx="156600" cy="89424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8"/>
          <p:cNvSpPr/>
          <p:nvPr/>
        </p:nvSpPr>
        <p:spPr>
          <a:xfrm>
            <a:off x="4165200" y="2338560"/>
            <a:ext cx="1945080" cy="33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Большие Штанки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4" name="CustomShape 9"/>
          <p:cNvSpPr/>
          <p:nvPr/>
        </p:nvSpPr>
        <p:spPr>
          <a:xfrm>
            <a:off x="328680" y="784080"/>
            <a:ext cx="1554120" cy="63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15" name="CustomShape 10"/>
          <p:cNvSpPr/>
          <p:nvPr/>
        </p:nvSpPr>
        <p:spPr>
          <a:xfrm>
            <a:off x="2195640" y="784080"/>
            <a:ext cx="1636560" cy="63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участка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6" name="CustomShape 11"/>
          <p:cNvSpPr/>
          <p:nvPr/>
        </p:nvSpPr>
        <p:spPr>
          <a:xfrm>
            <a:off x="1949400" y="1492200"/>
            <a:ext cx="2444760" cy="1598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N (широта)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  63°20′2″     54°37′53″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  63°19′53″   54°37′18″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  63°19′53″   54°37′19″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7" name="CustomShape 12"/>
          <p:cNvSpPr/>
          <p:nvPr/>
        </p:nvSpPr>
        <p:spPr>
          <a:xfrm>
            <a:off x="1128240" y="3004200"/>
            <a:ext cx="3044880" cy="59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2 до т. 3 по береговой линии;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3 до т. 1 по береговой линии.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18" name="CustomShape 13"/>
          <p:cNvSpPr/>
          <p:nvPr/>
        </p:nvSpPr>
        <p:spPr>
          <a:xfrm>
            <a:off x="4866120" y="768240"/>
            <a:ext cx="1037160" cy="63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9" name="CustomShape 14"/>
          <p:cNvSpPr/>
          <p:nvPr/>
        </p:nvSpPr>
        <p:spPr>
          <a:xfrm>
            <a:off x="4710240" y="1547640"/>
            <a:ext cx="1541160" cy="273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 133,6 га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" name="CustomShape 15"/>
          <p:cNvSpPr/>
          <p:nvPr/>
        </p:nvSpPr>
        <p:spPr>
          <a:xfrm>
            <a:off x="6988320" y="773280"/>
            <a:ext cx="1512720" cy="63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" name="CustomShape 16"/>
          <p:cNvSpPr/>
          <p:nvPr/>
        </p:nvSpPr>
        <p:spPr>
          <a:xfrm>
            <a:off x="6572160" y="1973160"/>
            <a:ext cx="2440080" cy="273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22" name="Рисунок 21"/>
          <p:cNvPicPr/>
          <p:nvPr/>
        </p:nvPicPr>
        <p:blipFill>
          <a:blip r:embed="rId4"/>
          <a:stretch/>
        </p:blipFill>
        <p:spPr>
          <a:xfrm>
            <a:off x="144000" y="3609000"/>
            <a:ext cx="4245120" cy="2652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56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DejaVu Sans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Тумко Людмила Сергеевна</dc:creator>
  <cp:lastModifiedBy>Тумко Людмила Сергеевна</cp:lastModifiedBy>
  <cp:revision>1</cp:revision>
  <dcterms:created xsi:type="dcterms:W3CDTF">2021-10-11T10:38:48Z</dcterms:created>
  <dcterms:modified xsi:type="dcterms:W3CDTF">2021-10-11T10:39:29Z</dcterms:modified>
</cp:coreProperties>
</file>