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2813" y="2553713"/>
            <a:ext cx="2725526" cy="424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Рисунок 2" descr="http://cdn6.bigcommerce.com/s-eits0w6/product_images/uploaded_images/compass-rose-metal-wall-art.jpg?t=140855056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25" y="224952"/>
            <a:ext cx="418643" cy="3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2139062" y="335347"/>
            <a:ext cx="4826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+mj-lt"/>
              </a:rPr>
              <a:t>СХЕМА</a:t>
            </a:r>
            <a:r>
              <a:rPr lang="ru-RU" sz="1600" b="1" dirty="0" smtClean="0"/>
              <a:t> ГРАНИЦ РЫБОВОДНОГО УЧАСТКА №19</a:t>
            </a:r>
            <a:endParaRPr lang="ru-RU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34422" y="752302"/>
            <a:ext cx="1557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Наименование рыбоводного </a:t>
            </a:r>
          </a:p>
          <a:p>
            <a:pPr algn="ctr"/>
            <a:r>
              <a:rPr lang="ru-RU" sz="1200" b="1" dirty="0" smtClean="0"/>
              <a:t>участка</a:t>
            </a:r>
            <a:endParaRPr lang="ru-RU" sz="1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353308" y="742967"/>
            <a:ext cx="1638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Описание границ  рыбоводного </a:t>
            </a:r>
          </a:p>
          <a:p>
            <a:pPr algn="ctr"/>
            <a:r>
              <a:rPr lang="ru-RU" sz="1200" b="1" dirty="0" smtClean="0"/>
              <a:t>участка</a:t>
            </a:r>
            <a:endParaRPr lang="ru-RU" sz="1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860032" y="768623"/>
            <a:ext cx="10527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dirty="0"/>
              <a:t>д</a:t>
            </a:r>
            <a:r>
              <a:rPr lang="ru-RU" sz="1200" b="1" dirty="0" smtClean="0"/>
              <a:t>лина (м),</a:t>
            </a:r>
          </a:p>
          <a:p>
            <a:pPr algn="ctr"/>
            <a:r>
              <a:rPr lang="ru-RU" sz="1200" b="1" dirty="0"/>
              <a:t>ш</a:t>
            </a:r>
            <a:r>
              <a:rPr lang="ru-RU" sz="1200" b="1" dirty="0" smtClean="0"/>
              <a:t>ирина (м),</a:t>
            </a:r>
          </a:p>
          <a:p>
            <a:pPr algn="ctr"/>
            <a:r>
              <a:rPr lang="ru-RU" sz="1200" b="1" dirty="0"/>
              <a:t>п</a:t>
            </a:r>
            <a:r>
              <a:rPr lang="ru-RU" sz="1200" b="1" dirty="0" smtClean="0"/>
              <a:t>лощадь (га)</a:t>
            </a:r>
            <a:endParaRPr lang="ru-RU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178501" y="768623"/>
            <a:ext cx="1517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Муниципальное </a:t>
            </a:r>
          </a:p>
          <a:p>
            <a:pPr algn="ctr"/>
            <a:r>
              <a:rPr lang="ru-RU" sz="1200" b="1" dirty="0" smtClean="0"/>
              <a:t>образование, </a:t>
            </a:r>
          </a:p>
          <a:p>
            <a:pPr algn="ctr"/>
            <a:r>
              <a:rPr lang="ru-RU" sz="1200" b="1" dirty="0" smtClean="0"/>
              <a:t>вид рыболовства</a:t>
            </a:r>
            <a:endParaRPr lang="ru-RU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948665" y="1492782"/>
            <a:ext cx="2448272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Географические координаты точек</a:t>
            </a:r>
          </a:p>
          <a:p>
            <a:pPr lvl="0" algn="ctr"/>
            <a:r>
              <a:rPr lang="ru-RU" sz="1100" dirty="0">
                <a:solidFill>
                  <a:prstClr val="black"/>
                </a:solidFill>
              </a:rPr>
              <a:t>(с использованием системы         координат WGS84)</a:t>
            </a:r>
          </a:p>
          <a:p>
            <a:r>
              <a:rPr lang="ru-RU" sz="1100" dirty="0" smtClean="0"/>
              <a:t>№</a:t>
            </a:r>
          </a:p>
          <a:p>
            <a:r>
              <a:rPr lang="ru-RU" sz="1100" dirty="0" err="1" smtClean="0"/>
              <a:t>точ</a:t>
            </a:r>
            <a:r>
              <a:rPr lang="ru-RU" sz="1100" dirty="0" smtClean="0"/>
              <a:t>    Е (долгота),   </a:t>
            </a:r>
            <a:r>
              <a:rPr lang="en-US" sz="1100" dirty="0" smtClean="0"/>
              <a:t>N </a:t>
            </a:r>
            <a:r>
              <a:rPr lang="ru-RU" sz="1100" dirty="0" smtClean="0"/>
              <a:t>(широта) </a:t>
            </a:r>
          </a:p>
          <a:p>
            <a:r>
              <a:rPr lang="ru-RU" sz="1100" dirty="0" err="1" smtClean="0"/>
              <a:t>ки</a:t>
            </a:r>
            <a:endParaRPr lang="ru-RU" sz="1100" dirty="0" smtClean="0"/>
          </a:p>
          <a:p>
            <a:r>
              <a:rPr lang="ru-RU" sz="1100" dirty="0" smtClean="0"/>
              <a:t>1.           </a:t>
            </a:r>
            <a:r>
              <a:rPr lang="ru-RU" sz="1100" dirty="0"/>
              <a:t>63°39′11″ </a:t>
            </a:r>
            <a:r>
              <a:rPr lang="ru-RU" sz="1100" dirty="0" smtClean="0"/>
              <a:t>   </a:t>
            </a:r>
            <a:r>
              <a:rPr lang="ru-RU" sz="1100" dirty="0"/>
              <a:t>55°24′15″</a:t>
            </a:r>
            <a:endParaRPr lang="ru-RU" sz="1100" dirty="0" smtClean="0"/>
          </a:p>
          <a:p>
            <a:r>
              <a:rPr lang="ru-RU" sz="1100" dirty="0" smtClean="0"/>
              <a:t>2</a:t>
            </a:r>
            <a:r>
              <a:rPr lang="ru-RU" sz="1100" dirty="0"/>
              <a:t>. </a:t>
            </a:r>
            <a:r>
              <a:rPr lang="ru-RU" sz="1100" dirty="0" smtClean="0"/>
              <a:t>          63°39′36</a:t>
            </a:r>
            <a:r>
              <a:rPr lang="ru-RU" sz="1100" dirty="0"/>
              <a:t>″ </a:t>
            </a:r>
            <a:r>
              <a:rPr lang="ru-RU" sz="1100" dirty="0" smtClean="0"/>
              <a:t>   </a:t>
            </a:r>
            <a:r>
              <a:rPr lang="ru-RU" sz="1100" dirty="0"/>
              <a:t>55°24′19″</a:t>
            </a:r>
            <a:endParaRPr lang="ru-RU" sz="1100" dirty="0" smtClean="0"/>
          </a:p>
          <a:p>
            <a:r>
              <a:rPr lang="ru-RU" sz="1100" dirty="0" smtClean="0"/>
              <a:t>3</a:t>
            </a:r>
            <a:r>
              <a:rPr lang="ru-RU" sz="1100" dirty="0"/>
              <a:t>. </a:t>
            </a:r>
            <a:r>
              <a:rPr lang="ru-RU" sz="1100" dirty="0" smtClean="0"/>
              <a:t>          63°39′24</a:t>
            </a:r>
            <a:r>
              <a:rPr lang="ru-RU" sz="1100" dirty="0"/>
              <a:t>″ </a:t>
            </a:r>
            <a:r>
              <a:rPr lang="ru-RU" sz="1100" dirty="0" smtClean="0"/>
              <a:t>   </a:t>
            </a:r>
            <a:r>
              <a:rPr lang="ru-RU" sz="1100" dirty="0"/>
              <a:t>55°24′4″</a:t>
            </a:r>
            <a:endParaRPr lang="ru-RU" sz="11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134421" y="1440481"/>
            <a:ext cx="17732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оз. Большое </a:t>
            </a:r>
            <a:r>
              <a:rPr lang="ru-RU" sz="1600" b="1" dirty="0" err="1" smtClean="0"/>
              <a:t>Баканово</a:t>
            </a:r>
            <a:r>
              <a:rPr lang="ru-RU" sz="1600" b="1" dirty="0" smtClean="0"/>
              <a:t> </a:t>
            </a:r>
            <a:endParaRPr lang="ru-RU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1619671" y="3212339"/>
            <a:ext cx="277726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100" dirty="0"/>
              <a:t>от т. </a:t>
            </a:r>
            <a:r>
              <a:rPr lang="ru-RU" sz="1100" dirty="0" smtClean="0"/>
              <a:t>1 до </a:t>
            </a:r>
            <a:r>
              <a:rPr lang="ru-RU" sz="1100" dirty="0"/>
              <a:t>т. 2 по </a:t>
            </a:r>
            <a:r>
              <a:rPr lang="ru-RU" sz="1100" dirty="0" smtClean="0"/>
              <a:t>береговой линии</a:t>
            </a:r>
            <a:r>
              <a:rPr lang="ru-RU" sz="1100" dirty="0"/>
              <a:t>; от т. 2 до </a:t>
            </a:r>
            <a:r>
              <a:rPr lang="ru-RU" sz="1100" dirty="0" smtClean="0"/>
              <a:t>т. </a:t>
            </a:r>
            <a:r>
              <a:rPr lang="ru-RU" sz="1100" dirty="0"/>
              <a:t>3 по </a:t>
            </a:r>
            <a:r>
              <a:rPr lang="ru-RU" sz="1100" dirty="0" smtClean="0"/>
              <a:t>береговой линии</a:t>
            </a:r>
            <a:r>
              <a:rPr lang="ru-RU" sz="1100" dirty="0"/>
              <a:t>; от т. 3 до т. </a:t>
            </a:r>
            <a:r>
              <a:rPr lang="ru-RU" sz="1100" dirty="0" smtClean="0"/>
              <a:t>1 </a:t>
            </a:r>
            <a:r>
              <a:rPr lang="ru-RU" sz="1100" dirty="0"/>
              <a:t>по береговой </a:t>
            </a:r>
            <a:r>
              <a:rPr lang="ru-RU" sz="1100" dirty="0" smtClean="0"/>
              <a:t>линии.</a:t>
            </a:r>
            <a:endParaRPr lang="ru-RU" sz="1100" dirty="0"/>
          </a:p>
        </p:txBody>
      </p:sp>
      <p:sp>
        <p:nvSpPr>
          <p:cNvPr id="17" name="TextBox 16"/>
          <p:cNvSpPr txBox="1"/>
          <p:nvPr/>
        </p:nvSpPr>
        <p:spPr>
          <a:xfrm>
            <a:off x="4810771" y="1470477"/>
            <a:ext cx="1386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Площадь – </a:t>
            </a:r>
            <a:r>
              <a:rPr lang="ru-RU" sz="1200" b="1" dirty="0" smtClean="0"/>
              <a:t>28</a:t>
            </a:r>
            <a:r>
              <a:rPr lang="ru-RU" sz="1200" dirty="0" smtClean="0"/>
              <a:t> </a:t>
            </a:r>
            <a:r>
              <a:rPr lang="ru-RU" sz="1200" b="1" dirty="0" smtClean="0"/>
              <a:t>га</a:t>
            </a:r>
            <a:r>
              <a:rPr lang="ru-RU" sz="1200" dirty="0" smtClean="0"/>
              <a:t> </a:t>
            </a:r>
            <a:endParaRPr lang="ru-RU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7071817" y="1492782"/>
            <a:ext cx="17303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Мишкинский</a:t>
            </a:r>
          </a:p>
          <a:p>
            <a:pPr algn="ctr"/>
            <a:r>
              <a:rPr lang="ru-RU" sz="1200" b="1" dirty="0" smtClean="0"/>
              <a:t>район</a:t>
            </a:r>
          </a:p>
          <a:p>
            <a:pPr algn="ctr"/>
            <a:r>
              <a:rPr lang="ru-RU" sz="1200" dirty="0" err="1" smtClean="0"/>
              <a:t>Гладышевский</a:t>
            </a:r>
            <a:endParaRPr lang="ru-RU" sz="1200" dirty="0"/>
          </a:p>
          <a:p>
            <a:pPr algn="ctr"/>
            <a:r>
              <a:rPr lang="ru-RU" sz="1200" dirty="0" smtClean="0"/>
              <a:t>сельский совет</a:t>
            </a:r>
            <a:endParaRPr lang="ru-RU" sz="800" dirty="0" smtClean="0"/>
          </a:p>
          <a:p>
            <a:pPr algn="ctr"/>
            <a:endParaRPr lang="ru-RU" sz="200" i="1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5042422" y="5738709"/>
            <a:ext cx="15566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Условные обозначения:</a:t>
            </a:r>
            <a:endParaRPr lang="ru-RU" sz="1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288039" y="5949756"/>
            <a:ext cx="18833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 </a:t>
            </a:r>
            <a:r>
              <a:rPr lang="ru-RU" sz="1000" dirty="0" smtClean="0"/>
              <a:t>-  Граница рыбоводного    </a:t>
            </a:r>
          </a:p>
          <a:p>
            <a:r>
              <a:rPr lang="ru-RU" sz="1000" dirty="0"/>
              <a:t> </a:t>
            </a:r>
            <a:r>
              <a:rPr lang="ru-RU" sz="1000" dirty="0" smtClean="0"/>
              <a:t>    участка</a:t>
            </a:r>
            <a:endParaRPr lang="ru-RU" sz="1000" dirty="0"/>
          </a:p>
        </p:txBody>
      </p:sp>
      <p:sp>
        <p:nvSpPr>
          <p:cNvPr id="31" name="Минус 30"/>
          <p:cNvSpPr/>
          <p:nvPr/>
        </p:nvSpPr>
        <p:spPr>
          <a:xfrm>
            <a:off x="5011460" y="6063453"/>
            <a:ext cx="246825" cy="47625"/>
          </a:xfrm>
          <a:prstGeom prst="mathMinus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34730" y="2291909"/>
            <a:ext cx="21882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i="1" dirty="0" smtClean="0"/>
              <a:t>Товарное рыбоводство</a:t>
            </a:r>
            <a:endParaRPr lang="ru-RU" sz="12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4685403" y="2636912"/>
            <a:ext cx="16374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tx2"/>
                </a:solidFill>
              </a:rPr>
              <a:t>оз. Большое </a:t>
            </a:r>
            <a:r>
              <a:rPr lang="ru-RU" sz="1600" dirty="0" err="1" smtClean="0">
                <a:solidFill>
                  <a:schemeClr val="tx2"/>
                </a:solidFill>
              </a:rPr>
              <a:t>Баканово</a:t>
            </a:r>
            <a:r>
              <a:rPr lang="ru-RU" sz="1600" dirty="0" smtClean="0">
                <a:solidFill>
                  <a:schemeClr val="tx2"/>
                </a:solidFill>
              </a:rPr>
              <a:t> </a:t>
            </a:r>
            <a:endParaRPr lang="ru-RU" sz="1600" dirty="0">
              <a:solidFill>
                <a:schemeClr val="tx2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 flipV="1">
            <a:off x="5510377" y="3221687"/>
            <a:ext cx="1674394" cy="14755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01" y="3855637"/>
            <a:ext cx="3804243" cy="274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162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Экран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Халикова Динара Радиковна</dc:creator>
  <cp:lastModifiedBy>Халикова Динара Радиковна</cp:lastModifiedBy>
  <cp:revision>1</cp:revision>
  <dcterms:created xsi:type="dcterms:W3CDTF">2016-07-01T11:18:22Z</dcterms:created>
  <dcterms:modified xsi:type="dcterms:W3CDTF">2016-07-01T11:30:44Z</dcterms:modified>
</cp:coreProperties>
</file>